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4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4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3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2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6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2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7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 Their Way</a:t>
            </a:r>
            <a:br>
              <a:rPr lang="en-US" dirty="0" smtClean="0"/>
            </a:br>
            <a:r>
              <a:rPr lang="en-US" dirty="0" smtClean="0"/>
              <a:t>Yellow Book Sort </a:t>
            </a:r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1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2450" y="695392"/>
            <a:ext cx="1143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/>
              <a:t>ar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2118" y="712563"/>
            <a:ext cx="1143000" cy="738664"/>
          </a:xfrm>
          <a:prstGeom prst="rect">
            <a:avLst/>
          </a:prstGeom>
          <a:solidFill>
            <a:srgbClr val="B48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Schwa + r</a:t>
            </a:r>
          </a:p>
          <a:p>
            <a:pPr algn="ctr"/>
            <a:r>
              <a:rPr lang="en-US" b="1" i="1" dirty="0" err="1" smtClean="0"/>
              <a:t>Ə</a:t>
            </a:r>
            <a:r>
              <a:rPr lang="en-US" sz="2400" b="1" i="1" dirty="0" err="1" smtClean="0"/>
              <a:t>r</a:t>
            </a:r>
            <a:endParaRPr lang="en-US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712563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or</a:t>
            </a:r>
            <a:endParaRPr lang="en-US" b="1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90800" y="712563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86600" y="685800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710095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95400" y="5025448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earn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5036127"/>
            <a:ext cx="1028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jar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46376" y="5036127"/>
            <a:ext cx="108473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hoarse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00300" y="506051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thorn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3300" y="5036127"/>
            <a:ext cx="1028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search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86300" y="503612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warm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3300" y="5563831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core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6300" y="5589608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worn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46376" y="557433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worst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5571355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chore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72400" y="5574333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snore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33347" y="5025448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hard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64024" y="5574333"/>
            <a:ext cx="113627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horse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7718" y="6093492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yarn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29000" y="6103574"/>
            <a:ext cx="1028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spur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86300" y="6095581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score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46376" y="606488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lurk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56329" y="5596065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worth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1106" y="6061258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march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72400" y="6093492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bore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9550" y="5560029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pearl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90064" y="6064883"/>
            <a:ext cx="1125071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sir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53300" y="685800"/>
            <a:ext cx="1143000" cy="369332"/>
          </a:xfrm>
          <a:prstGeom prst="rect">
            <a:avLst/>
          </a:prstGeom>
          <a:solidFill>
            <a:srgbClr val="FF57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oddballs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Yellow Sort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30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029" y="6093492"/>
            <a:ext cx="1125071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warn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36074" y="5023747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boar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1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2450" y="695392"/>
            <a:ext cx="1143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/>
              <a:t>ar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2118" y="712563"/>
            <a:ext cx="1143000" cy="738664"/>
          </a:xfrm>
          <a:prstGeom prst="rect">
            <a:avLst/>
          </a:prstGeom>
          <a:solidFill>
            <a:srgbClr val="B48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Schwa + r</a:t>
            </a:r>
          </a:p>
          <a:p>
            <a:pPr algn="ctr"/>
            <a:r>
              <a:rPr lang="en-US" b="1" i="1" dirty="0" err="1" smtClean="0"/>
              <a:t>Ə</a:t>
            </a:r>
            <a:r>
              <a:rPr lang="en-US" sz="2400" b="1" i="1" dirty="0" err="1" smtClean="0"/>
              <a:t>r</a:t>
            </a:r>
            <a:endParaRPr lang="en-US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89830" y="712563"/>
            <a:ext cx="222057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         or                 ore</a:t>
            </a:r>
            <a:endParaRPr lang="en-US" b="1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90800" y="712563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86600" y="685800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710095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14918" y="15240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earn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00" y="1251172"/>
            <a:ext cx="1028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jar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93709" y="1639420"/>
            <a:ext cx="108473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hoarse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1568" y="1272351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thorn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75468" y="2057400"/>
            <a:ext cx="1028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search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15200" y="1149752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warm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2732858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core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76486" y="1875389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worn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79689" y="3729206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worst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72200" y="1724055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chore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21304" y="1306882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snore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6388" y="182946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hard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16488" y="2457761"/>
            <a:ext cx="113627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horse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850" y="295269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yarn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57768" y="3152745"/>
            <a:ext cx="1028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spur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26983" y="3329096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score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79689" y="4760376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lurk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75468" y="4315622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worth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242066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march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0" y="2257455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bore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57768" y="253280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pearl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0132" y="5257800"/>
            <a:ext cx="1125071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sir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53300" y="685800"/>
            <a:ext cx="1143000" cy="369332"/>
          </a:xfrm>
          <a:prstGeom prst="rect">
            <a:avLst/>
          </a:prstGeom>
          <a:solidFill>
            <a:srgbClr val="FF57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oddballs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Yellow Sort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30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00586" y="2622057"/>
            <a:ext cx="1125071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warn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88306" y="2057400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boar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6800" y="5157034"/>
            <a:ext cx="2666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Answers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230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87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Words Their Way Yellow Book Sort 30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17</cp:revision>
  <dcterms:created xsi:type="dcterms:W3CDTF">2013-11-10T21:40:28Z</dcterms:created>
  <dcterms:modified xsi:type="dcterms:W3CDTF">2014-01-06T21:41:14Z</dcterms:modified>
</cp:coreProperties>
</file>