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in-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un-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dis-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err="1" smtClean="0"/>
              <a:t>mis</a:t>
            </a:r>
            <a:r>
              <a:rPr lang="en-US" altLang="en-US" sz="1400" dirty="0" smtClean="0"/>
              <a:t>-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informal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misspell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492261" y="4644622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misfortune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unaware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inhuman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131469" y="5116015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disbelief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mischief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409405" y="5107462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disconnect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5762649" y="5585379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misleading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526361" y="5581650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inexpensive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661150" y="5026025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infrequent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insincere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306368" y="469503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uneasy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insane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undress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592172" y="4577158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disrespect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mistake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untidy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526361" y="6092825"/>
            <a:ext cx="13128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discourage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disorder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unfasten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dishonest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unknown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disease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in-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un-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dis-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err="1" smtClean="0"/>
              <a:t>mis</a:t>
            </a:r>
            <a:r>
              <a:rPr lang="en-US" altLang="en-US" sz="1400" dirty="0" smtClean="0"/>
              <a:t>-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426548" y="1703226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informal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7315200" y="132063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misspell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7087618" y="1737553"/>
            <a:ext cx="1207406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misfortune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601922" y="1628610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unaware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54803" y="259752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inhuman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774228" y="1718307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disbelief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7108825" y="3212739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mischief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4781550" y="2701925"/>
            <a:ext cx="1109663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disconnect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7207587" y="2701925"/>
            <a:ext cx="1087437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misleading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344819" y="3087610"/>
            <a:ext cx="13509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inexpensive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465600" y="2201283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infrequent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97844" y="1267394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insincere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2716222" y="1267394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uneasy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92256" y="3581616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insane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2560283" y="2636034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undress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4910353" y="3963036"/>
            <a:ext cx="1183634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disrespect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7315200" y="220128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mistake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2480292" y="3525721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untidy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4811854" y="3525919"/>
            <a:ext cx="131283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discourage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4792959" y="2217169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disorder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Blue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2637445" y="3063317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unfasten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4818678" y="127028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dishonest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2671763" y="219084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unknown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59325" y="313350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disease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7483" y="5257800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83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79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15</cp:revision>
  <dcterms:created xsi:type="dcterms:W3CDTF">2013-11-10T21:40:28Z</dcterms:created>
  <dcterms:modified xsi:type="dcterms:W3CDTF">2018-09-24T21:22:49Z</dcterms:modified>
</cp:coreProperties>
</file>