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Blue:  </a:t>
            </a:r>
            <a:r>
              <a:rPr lang="en-US" altLang="en-US" dirty="0" smtClean="0"/>
              <a:t>Syllables and Affixes</a:t>
            </a:r>
            <a:br>
              <a:rPr lang="en-US" altLang="en-US" dirty="0" smtClean="0"/>
            </a:br>
            <a:r>
              <a:rPr lang="en-US" altLang="en-US" dirty="0" smtClean="0"/>
              <a:t>Sort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pre-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fore-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post-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after-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postwar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foreman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4492261" y="4644622"/>
            <a:ext cx="1207406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postpone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8201830" y="5107462"/>
            <a:ext cx="836258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prefix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3084448" y="5606016"/>
            <a:ext cx="126306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postdate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540938" y="5170487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preface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preposition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21865" y="5163135"/>
            <a:ext cx="11096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foreword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5762649" y="5585379"/>
            <a:ext cx="108743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precede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526361" y="5581650"/>
            <a:ext cx="13509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foresight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6942493" y="5165030"/>
            <a:ext cx="118348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postseason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Comic Sans MS" panose="030F0702030302020204" pitchFamily="66" charset="0"/>
              </a:rPr>
              <a:t>f</a:t>
            </a:r>
            <a:r>
              <a:rPr lang="en-US" altLang="en-US" sz="1400" dirty="0" smtClean="0">
                <a:latin typeface="Comic Sans MS" panose="030F0702030302020204" pitchFamily="66" charset="0"/>
              </a:rPr>
              <a:t>oretell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206836" y="4695031"/>
            <a:ext cx="101393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afternoon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1516038" y="5605592"/>
            <a:ext cx="1419161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forethought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aftertaste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592172" y="4577158"/>
            <a:ext cx="118363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prepare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2529468" y="5055413"/>
            <a:ext cx="124113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forefathers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4311317" y="6080205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afterword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939088" y="6092825"/>
            <a:ext cx="90011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prewar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699" y="5559425"/>
            <a:ext cx="116681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prehistoric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Blue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2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posttest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predict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6106313" y="6053483"/>
            <a:ext cx="138588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afterthought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preseason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pre-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fore-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post-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after-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4491581" y="1579630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postwar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400300" y="1670436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foreman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4658449" y="1183435"/>
            <a:ext cx="1207406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postpone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487158" y="2617983"/>
            <a:ext cx="836258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prefix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4627498" y="2591645"/>
            <a:ext cx="126306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postdate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278605" y="2116135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preface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311768" y="4474940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preposition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2319578" y="2586528"/>
            <a:ext cx="11096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foreword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402441" y="3535902"/>
            <a:ext cx="108743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precede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2212867" y="3376475"/>
            <a:ext cx="13509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foresight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4694335" y="2109742"/>
            <a:ext cx="118348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postseason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30238" y="1266096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Comic Sans MS" panose="030F0702030302020204" pitchFamily="66" charset="0"/>
              </a:rPr>
              <a:t>f</a:t>
            </a:r>
            <a:r>
              <a:rPr lang="en-US" altLang="en-US" sz="1400" dirty="0" smtClean="0">
                <a:latin typeface="Comic Sans MS" panose="030F0702030302020204" pitchFamily="66" charset="0"/>
              </a:rPr>
              <a:t>oretell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7238389" y="1243905"/>
            <a:ext cx="101393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afternoon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2209801" y="2972135"/>
            <a:ext cx="1419161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forethought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7096621" y="1751419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aftertaste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278049" y="1654960"/>
            <a:ext cx="118363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prepare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2253844" y="2147486"/>
            <a:ext cx="124113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forefathers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7127534" y="2153410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afterword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561571" y="5157515"/>
            <a:ext cx="90011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prewar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362754" y="3119195"/>
            <a:ext cx="116681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prehistoric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Blue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2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4727739" y="3044440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posttest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304113" y="1204119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predict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071971" y="2586528"/>
            <a:ext cx="138588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afterthought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167" y="4026244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preseason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7483" y="5257800"/>
            <a:ext cx="26216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45461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79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Blue:  Syllables and Affixes Sort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17</cp:revision>
  <dcterms:created xsi:type="dcterms:W3CDTF">2013-11-10T21:40:28Z</dcterms:created>
  <dcterms:modified xsi:type="dcterms:W3CDTF">2018-10-26T22:16:03Z</dcterms:modified>
</cp:coreProperties>
</file>