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Blue:  </a:t>
            </a:r>
            <a:r>
              <a:rPr lang="en-US" altLang="en-US" dirty="0" smtClean="0"/>
              <a:t>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3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re-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in-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ex-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220768" y="702969"/>
            <a:ext cx="1143000" cy="369332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 smtClean="0"/>
              <a:t>de-</a:t>
            </a:r>
            <a:endParaRPr lang="en-US" alt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exile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interior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492261" y="4644622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inflate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666319" y="4238604"/>
            <a:ext cx="11320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deprive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3084448" y="5606016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decrease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540938" y="5170487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reclaim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exhaust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21865" y="5163135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inhabit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5762649" y="5585379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reruns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526361" y="5581650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research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942493" y="5165030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explore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exhale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206836" y="4695031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replay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1516038" y="5605592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inmate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592172" y="4577158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deflate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529468" y="5055413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defrost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311317" y="6080205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exterior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939088" y="6092825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reaction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699" y="5559425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reconsider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install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reappear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6106313" y="6053483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excess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re-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in-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ex-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220768" y="702969"/>
            <a:ext cx="1143000" cy="369332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 smtClean="0"/>
              <a:t>de-</a:t>
            </a:r>
            <a:endParaRPr lang="en-US" alt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4750252" y="2105713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exile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556485" y="209699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interior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2403281" y="1203424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inflate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7143575" y="1767159"/>
            <a:ext cx="113205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deprive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7175240" y="2740970"/>
            <a:ext cx="126306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decrease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316246" y="2131825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reclaim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4536733" y="3111104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exhaust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459640" y="1628659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inhabit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235745" y="3058470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reruns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182983" y="2608058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research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4765306" y="1682296"/>
            <a:ext cx="118348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explore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4604963" y="1208214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exhale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351487" y="1655790"/>
            <a:ext cx="10139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replay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334793" y="2540099"/>
            <a:ext cx="14191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inmate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7381634" y="318833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delete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7110733" y="1374519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deflate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7122635" y="2262972"/>
            <a:ext cx="124113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defrost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808162" y="3686479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exterior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364576" y="3949110"/>
            <a:ext cx="90011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reaction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304339" y="3532690"/>
            <a:ext cx="116681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reconsider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2472573" y="2963813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install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250922" y="1252452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reappear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2390929" y="3470262"/>
            <a:ext cx="138588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50252" y="2647950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excess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7483" y="5257800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92459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79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Blue:  Syllables and Affixes Sort 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18</cp:revision>
  <dcterms:created xsi:type="dcterms:W3CDTF">2013-11-10T21:40:28Z</dcterms:created>
  <dcterms:modified xsi:type="dcterms:W3CDTF">2018-10-26T22:23:01Z</dcterms:modified>
</cp:coreProperties>
</file>