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Way</a:t>
            </a:r>
            <a:br>
              <a:rPr lang="en-US" altLang="en-US" dirty="0" smtClean="0"/>
            </a:br>
            <a:r>
              <a:rPr lang="en-US" altLang="en-US" dirty="0" smtClean="0"/>
              <a:t>Blue:  Syllables and Affixes</a:t>
            </a:r>
            <a:br>
              <a:rPr lang="en-US" altLang="en-US" dirty="0" smtClean="0"/>
            </a:br>
            <a:r>
              <a:rPr lang="en-US" altLang="en-US" dirty="0" smtClean="0"/>
              <a:t>Sort </a:t>
            </a:r>
            <a:r>
              <a:rPr lang="en-US" altLang="en-US" dirty="0" smtClean="0"/>
              <a:t>4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/>
              <a:t>s</a:t>
            </a:r>
            <a:r>
              <a:rPr lang="en-US" altLang="en-US" i="1" dirty="0" smtClean="0"/>
              <a:t>ub-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/>
              <a:t>c</a:t>
            </a:r>
            <a:r>
              <a:rPr lang="en-US" altLang="en-US" i="1" dirty="0" smtClean="0"/>
              <a:t>om-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pro-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220768" y="702969"/>
            <a:ext cx="1143000" cy="369332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dirty="0" err="1" smtClean="0"/>
              <a:t>en</a:t>
            </a:r>
            <a:r>
              <a:rPr lang="en-US" altLang="en-US" dirty="0" smtClean="0"/>
              <a:t>-</a:t>
            </a:r>
            <a:endParaRPr lang="en-US" alt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234068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encourage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propose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4492261" y="4644622"/>
            <a:ext cx="1207406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enable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666319" y="4238604"/>
            <a:ext cx="113205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subway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3084448" y="5606016"/>
            <a:ext cx="126306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provider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540938" y="5170487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companion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671763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submerge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721865" y="5163135"/>
            <a:ext cx="11096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protect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5762649" y="5585379"/>
            <a:ext cx="1087437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subtitle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526361" y="5581650"/>
            <a:ext cx="135093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compress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6942493" y="5165030"/>
            <a:ext cx="118348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entrust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02204" y="46315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propel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206836" y="4695031"/>
            <a:ext cx="101393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subset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1516038" y="5605592"/>
            <a:ext cx="1419161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compound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endanger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592172" y="4577158"/>
            <a:ext cx="118363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combine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2699690" y="5070074"/>
            <a:ext cx="124113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submarine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4311317" y="6080205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comrade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939088" y="6092825"/>
            <a:ext cx="90011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enlarge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699" y="5559425"/>
            <a:ext cx="116681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subtotal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Blue </a:t>
            </a: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3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promote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company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6106313" y="6053483"/>
            <a:ext cx="138588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progress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enforce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/>
              <a:t>s</a:t>
            </a:r>
            <a:r>
              <a:rPr lang="en-US" altLang="en-US" i="1" dirty="0" smtClean="0"/>
              <a:t>ub-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/>
              <a:t>c</a:t>
            </a:r>
            <a:r>
              <a:rPr lang="en-US" altLang="en-US" i="1" dirty="0" smtClean="0"/>
              <a:t>om-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pro-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220768" y="702969"/>
            <a:ext cx="1143000" cy="369332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dirty="0" err="1" smtClean="0"/>
              <a:t>en</a:t>
            </a:r>
            <a:r>
              <a:rPr lang="en-US" altLang="en-US" dirty="0" smtClean="0"/>
              <a:t>-</a:t>
            </a:r>
            <a:endParaRPr lang="en-US" alt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6967514" y="1887428"/>
            <a:ext cx="1234068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encourage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4615341" y="178616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propose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6842762" y="1419324"/>
            <a:ext cx="1207406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enable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76225" y="1234659"/>
            <a:ext cx="113205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subway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4460488" y="3115829"/>
            <a:ext cx="126306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provider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2208885" y="2211860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companion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28972" y="3655866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submerge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4500056" y="2236066"/>
            <a:ext cx="11096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protect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426272" y="3176751"/>
            <a:ext cx="1087437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subtitle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2215423" y="2747015"/>
            <a:ext cx="135093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compress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6850086" y="2361298"/>
            <a:ext cx="118348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entrust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4455133" y="1316398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propel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364217" y="1777517"/>
            <a:ext cx="101393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subset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2094585" y="3724816"/>
            <a:ext cx="1419161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compound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6953614" y="2769891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endanger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2175083" y="1299605"/>
            <a:ext cx="118363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combine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283739" y="2225982"/>
            <a:ext cx="124113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submarine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2154822" y="3176651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comrade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034706" y="3313998"/>
            <a:ext cx="90011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enlarge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320898" y="2701925"/>
            <a:ext cx="116681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subtotal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Blue </a:t>
            </a: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3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4491516" y="2649419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promote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2201622" y="1727101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company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4446645" y="3544511"/>
            <a:ext cx="138588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progress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4550" y="3825341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enforce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67483" y="5257800"/>
            <a:ext cx="26216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35604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79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Words Their Way Blue:  Syllables and Affixes Sort 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20</cp:revision>
  <dcterms:created xsi:type="dcterms:W3CDTF">2013-11-10T21:40:28Z</dcterms:created>
  <dcterms:modified xsi:type="dcterms:W3CDTF">2018-11-26T21:04:17Z</dcterms:modified>
</cp:coreProperties>
</file>