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57"/>
    <a:srgbClr val="B48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C215-A8C9-476D-9B92-32CAA86F30D0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9AB3-3F8D-4260-844A-5271B0D07D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63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A74FF-0DEF-40D9-AE80-AE302C1EC2BC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CD9AE-357A-4D5E-B528-2E07A4DAD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87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A6478-0DFB-4C53-965F-690CD1743505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527E4-D45F-4253-9729-D52F1D5F50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00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941D-B254-4553-99A8-521588EF74D8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81CBE-BCAA-4180-BA32-526431729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9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35DAA-AB53-4474-9EEB-F226352C13F0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3E72C-F286-4E9A-95BD-5D162774A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3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4E052-1EF1-4066-9E83-C04B50AEC593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97BFF-CA62-45CA-AFB4-B7CD98B27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81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9353-C88C-49EF-8313-740DD40EDAA4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9D8CD-596C-4D06-BA5E-E34F6EB40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41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8B89-194B-4C2C-9C0F-2E87B472CCF4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56D1B-1E48-44C4-9EE5-9B853FFAB7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81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63812-F186-4AD1-8541-54561597A9B6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E5880-2EE3-4080-BF24-BBE60E475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8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B3453-DEB2-4DE3-A3F2-D696A7DCDA44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9BEED-C343-4F90-B46B-7EAE309A2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4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6B11F-1D30-429A-A166-FB6D1CAB1323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64895-AFF2-4BA3-8F6C-460A9320F2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21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CA651E-F900-49E3-9893-9DB82A92F8A4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410BC7-2710-45E4-B966-33191110E1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Words Their </a:t>
            </a:r>
            <a:r>
              <a:rPr lang="en-US" altLang="en-US" dirty="0" smtClean="0"/>
              <a:t>Way</a:t>
            </a:r>
            <a:br>
              <a:rPr lang="en-US" altLang="en-US" dirty="0" smtClean="0"/>
            </a:br>
            <a:r>
              <a:rPr lang="en-US" altLang="en-US" dirty="0" smtClean="0"/>
              <a:t>Green:  Syllables and Affixes</a:t>
            </a:r>
            <a:br>
              <a:rPr lang="en-US" altLang="en-US" dirty="0" smtClean="0"/>
            </a:br>
            <a:r>
              <a:rPr lang="en-US" altLang="en-US" dirty="0" smtClean="0"/>
              <a:t>Sort 12</a:t>
            </a: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Spelling Sorts:  Do not use Slide Show to sort the words.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430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VCV</a:t>
            </a:r>
            <a:endParaRPr lang="en-US" altLang="en-US" i="1" dirty="0"/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3859606" y="716855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VCCV</a:t>
            </a:r>
            <a:endParaRPr lang="en-US" altLang="en-US" i="1" dirty="0"/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7086600" y="747911"/>
            <a:ext cx="1143000" cy="307777"/>
          </a:xfrm>
          <a:prstGeom prst="rect">
            <a:avLst/>
          </a:prstGeom>
          <a:solidFill>
            <a:srgbClr val="FF5757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/>
              <a:t>oddball</a:t>
            </a:r>
            <a:endParaRPr lang="en-US" altLang="en-US" sz="1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732279" y="625475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67546" y="740568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1295400" y="5026025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busy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276225" y="501650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rabbit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5650706" y="5053333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dinner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2879725" y="5081588"/>
            <a:ext cx="1143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diner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2775531" y="5600901"/>
            <a:ext cx="146367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hello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4457700" y="5035550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ruler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2671763" y="6061075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penny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5746750" y="5573713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open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6858000" y="5572125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pretty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7962900" y="5581650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letter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2" name="TextBox 28"/>
          <p:cNvSpPr txBox="1">
            <a:spLocks noChangeArrowheads="1"/>
          </p:cNvSpPr>
          <p:nvPr/>
        </p:nvSpPr>
        <p:spPr bwMode="auto">
          <a:xfrm>
            <a:off x="6661150" y="5026025"/>
            <a:ext cx="108585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kitten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2202204" y="4631531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super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6306368" y="4695031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over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4267200" y="6107113"/>
            <a:ext cx="1028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lesson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4457700" y="5600700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later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6746875" y="610393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puppy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1320800" y="5573713"/>
            <a:ext cx="108743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happy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5410200" y="6107113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even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7772400" y="6092825"/>
            <a:ext cx="10668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summer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266700" y="5559425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crazy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Green 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12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152400" y="6061075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paper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7702550" y="4670425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supper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7939088" y="505618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tiger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9246" y="6061075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tiny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430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VCV</a:t>
            </a:r>
            <a:endParaRPr lang="en-US" altLang="en-US" i="1" dirty="0"/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3859606" y="716855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VCCV</a:t>
            </a:r>
            <a:endParaRPr lang="en-US" altLang="en-US" i="1" dirty="0"/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7086600" y="747911"/>
            <a:ext cx="1143000" cy="307777"/>
          </a:xfrm>
          <a:prstGeom prst="rect">
            <a:avLst/>
          </a:prstGeom>
          <a:solidFill>
            <a:srgbClr val="FF5757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/>
              <a:t>oddball</a:t>
            </a:r>
            <a:endParaRPr lang="en-US" altLang="en-US" sz="1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732279" y="625475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67546" y="740568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7294776" y="1304119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busy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4121577" y="379089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rabbit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4012251" y="1681077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dinner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609600" y="1645444"/>
            <a:ext cx="1143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diner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3823338" y="4558616"/>
            <a:ext cx="146367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hello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718789" y="4172408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ruler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3776118" y="2948958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penny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809767" y="4988383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open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4012251" y="2495549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pretty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4155531" y="4967823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letter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2" name="TextBox 28"/>
          <p:cNvSpPr txBox="1">
            <a:spLocks noChangeArrowheads="1"/>
          </p:cNvSpPr>
          <p:nvPr/>
        </p:nvSpPr>
        <p:spPr bwMode="auto">
          <a:xfrm>
            <a:off x="4012251" y="4189480"/>
            <a:ext cx="108585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kitten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402219" y="1249363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super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804650" y="3810458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over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4091406" y="5430002"/>
            <a:ext cx="1028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lesson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563350" y="2493962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later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4069011" y="334754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puppy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3982493" y="2107018"/>
            <a:ext cx="108743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happy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589756" y="3392027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even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4101328" y="5860299"/>
            <a:ext cx="10668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summer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804650" y="460375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crazy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Green 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12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684617" y="2912393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paper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3940588" y="1249363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supper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699116" y="2096494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tiger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3714" y="5393993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tiny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73840" y="4697224"/>
            <a:ext cx="262161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Answers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58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2250</TotalTime>
  <Words>77</Words>
  <Application>Microsoft Office PowerPoint</Application>
  <PresentationFormat>On-screen Show (4:3)</PresentationFormat>
  <Paragraphs>59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Arial</vt:lpstr>
      <vt:lpstr>Comic Sans MS</vt:lpstr>
      <vt:lpstr>Office Theme</vt:lpstr>
      <vt:lpstr>Words Their Way Green:  Syllables and Affixes Sort 12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Their Way</dc:title>
  <dc:creator>Nancy</dc:creator>
  <cp:lastModifiedBy>Nancy Canducci</cp:lastModifiedBy>
  <cp:revision>15</cp:revision>
  <dcterms:created xsi:type="dcterms:W3CDTF">2013-11-10T21:40:28Z</dcterms:created>
  <dcterms:modified xsi:type="dcterms:W3CDTF">2018-09-24T21:12:14Z</dcterms:modified>
</cp:coreProperties>
</file>