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82DA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13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VCV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430286" y="716855"/>
            <a:ext cx="1741664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VCCV doublet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88928" y="68580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2204" y="747911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winter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funny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5650706" y="505333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better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follow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sister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female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pillow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bottom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chapter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fever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6661150" y="5026025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problem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silent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306368" y="469503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happen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finger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yellow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pattern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only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window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moment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13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member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number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blanket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686052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7"/>
          <p:cNvSpPr txBox="1">
            <a:spLocks noChangeArrowheads="1"/>
          </p:cNvSpPr>
          <p:nvPr/>
        </p:nvSpPr>
        <p:spPr bwMode="auto">
          <a:xfrm>
            <a:off x="4868612" y="745198"/>
            <a:ext cx="1792537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VCCV different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609600" y="685800"/>
            <a:ext cx="1143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VCV</a:t>
            </a:r>
            <a:endParaRPr lang="en-US" altLang="en-US" i="1" dirty="0"/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2430286" y="716855"/>
            <a:ext cx="1741664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VCCV doublet</a:t>
            </a:r>
            <a:endParaRPr lang="en-US" altLang="en-US" i="1" dirty="0"/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086600" y="747911"/>
            <a:ext cx="1143000" cy="307777"/>
          </a:xfrm>
          <a:prstGeom prst="rect">
            <a:avLst/>
          </a:prstGeom>
          <a:solidFill>
            <a:srgbClr val="FF5757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/>
              <a:t>oddball</a:t>
            </a:r>
            <a:endParaRPr lang="en-US" alt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88928" y="68580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02204" y="747911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4895471" y="2525901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winter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500536" y="173403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funny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2467764" y="265056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better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428710" y="2195754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follow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4740275" y="3035458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sister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336445" y="2195754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female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382313" y="4388323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pillow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2527689" y="349796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bottom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4895471" y="38902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chapter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487764" y="171201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fever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2" name="TextBox 28"/>
          <p:cNvSpPr txBox="1">
            <a:spLocks noChangeArrowheads="1"/>
          </p:cNvSpPr>
          <p:nvPr/>
        </p:nvSpPr>
        <p:spPr bwMode="auto">
          <a:xfrm>
            <a:off x="4825811" y="2116799"/>
            <a:ext cx="108585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problem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442119" y="1265238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silent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2536825" y="12754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happen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7292310" y="1752488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water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835525" y="3486364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finger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2580332" y="3918346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yellow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2507482" y="3065411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pattern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7140888" y="1265237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only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4762500" y="437381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window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329215" y="2640939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moment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13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4762500" y="4792861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member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4946271" y="1313524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number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5016121" y="170563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after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3257" y="5248149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blanket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686052" y="651348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7"/>
          <p:cNvSpPr txBox="1">
            <a:spLocks noChangeArrowheads="1"/>
          </p:cNvSpPr>
          <p:nvPr/>
        </p:nvSpPr>
        <p:spPr bwMode="auto">
          <a:xfrm>
            <a:off x="4868612" y="745198"/>
            <a:ext cx="1792537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VCCV different</a:t>
            </a:r>
            <a:endParaRPr lang="en-US" altLang="en-US" i="1" dirty="0"/>
          </a:p>
        </p:txBody>
      </p:sp>
      <p:sp>
        <p:nvSpPr>
          <p:cNvPr id="35" name="Rectangle 34"/>
          <p:cNvSpPr/>
          <p:nvPr/>
        </p:nvSpPr>
        <p:spPr>
          <a:xfrm>
            <a:off x="6073840" y="4697224"/>
            <a:ext cx="26216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65912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83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Green:  Syllables and Affixes Sort 13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16</cp:revision>
  <dcterms:created xsi:type="dcterms:W3CDTF">2013-11-10T21:40:28Z</dcterms:created>
  <dcterms:modified xsi:type="dcterms:W3CDTF">2018-10-01T19:29:11Z</dcterms:modified>
</cp:coreProperties>
</file>