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14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974992" y="707633"/>
            <a:ext cx="1391905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 / CV (long)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738704" y="712093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meeting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reason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6203950" y="459343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peanut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seven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second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river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914060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humor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6971720" y="424973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sneaker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easy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planet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761244" y="460579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human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788150" y="500477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present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594571" y="6080031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lazy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leader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minute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wagon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671512" y="4497609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lemon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pilot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student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14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music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finish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visit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frozen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3802196" y="723579"/>
            <a:ext cx="1493704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 / V (short)</a:t>
            </a:r>
            <a:endParaRPr lang="en-US" altLang="en-US" i="1" dirty="0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4452232" y="45934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never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6290" y="504398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7"/>
          <p:cNvSpPr txBox="1">
            <a:spLocks noChangeArrowheads="1"/>
          </p:cNvSpPr>
          <p:nvPr/>
        </p:nvSpPr>
        <p:spPr bwMode="auto">
          <a:xfrm>
            <a:off x="6879838" y="723579"/>
            <a:ext cx="1349761" cy="369888"/>
          </a:xfrm>
          <a:prstGeom prst="rect">
            <a:avLst/>
          </a:prstGeom>
          <a:solidFill>
            <a:srgbClr val="FF5757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VVCV (long)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974992" y="707633"/>
            <a:ext cx="1391905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 / CV (long)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738704" y="712093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7554718" y="1357720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meeting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7772399" y="2562141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reason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6206836" y="1318892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peanut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907260" y="3196621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seven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914060" y="4597050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second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3032626" y="2716129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river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128229" y="2256867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humor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6217588" y="17956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sneaker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7649893" y="198364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easy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4715208" y="2189832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planet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152400" y="1286515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human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3002606" y="371807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present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276225" y="1793781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lazy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6157737" y="2298249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leader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4712966" y="274691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minute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4595357" y="3286959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wagon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3041211" y="133784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lemon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254000" y="2716129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pilot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544846" y="3230692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student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14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728365" y="4340778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frozen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3077076" y="2226937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finish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3135860" y="415851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visit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457" y="3881516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music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3802196" y="723579"/>
            <a:ext cx="1493704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 / V (short)</a:t>
            </a:r>
            <a:endParaRPr lang="en-US" altLang="en-US" i="1" dirty="0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2979738" y="1826354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never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6290" y="504398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7"/>
          <p:cNvSpPr txBox="1">
            <a:spLocks noChangeArrowheads="1"/>
          </p:cNvSpPr>
          <p:nvPr/>
        </p:nvSpPr>
        <p:spPr bwMode="auto">
          <a:xfrm>
            <a:off x="6879838" y="723579"/>
            <a:ext cx="1349761" cy="369888"/>
          </a:xfrm>
          <a:prstGeom prst="rect">
            <a:avLst/>
          </a:prstGeom>
          <a:solidFill>
            <a:srgbClr val="FF5757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VVCV (long)</a:t>
            </a:r>
            <a:endParaRPr lang="en-US" altLang="en-US" i="1" dirty="0"/>
          </a:p>
        </p:txBody>
      </p:sp>
      <p:sp>
        <p:nvSpPr>
          <p:cNvPr id="32" name="Rectangle 31"/>
          <p:cNvSpPr/>
          <p:nvPr/>
        </p:nvSpPr>
        <p:spPr>
          <a:xfrm>
            <a:off x="3076522" y="5492402"/>
            <a:ext cx="2621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Answers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701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2634</TotalTime>
  <Words>103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Green:  Syllables and Affixes Sort 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21</cp:revision>
  <dcterms:created xsi:type="dcterms:W3CDTF">2013-11-10T21:40:28Z</dcterms:created>
  <dcterms:modified xsi:type="dcterms:W3CDTF">2018-10-26T22:14:50Z</dcterms:modified>
</cp:coreProperties>
</file>