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15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223897" y="707633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VCC/CV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888634" y="708770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create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hundred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4694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complete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cruel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monster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kingdom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poem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riot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788150" y="5572125"/>
            <a:ext cx="98425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halfway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athlete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788150" y="500477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inspect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English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children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7826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trial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pumpkin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control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giant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15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kitchen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pilgrim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duet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6449646" y="719230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V/V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5181980" y="4569643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mushroom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920090" y="65134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3811148" y="707633"/>
            <a:ext cx="1337075" cy="369332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VC/CCV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223897" y="707633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VCC/CV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888634" y="708770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6235700" y="135470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create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3196029" y="16836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hundred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3179757" y="2168302"/>
            <a:ext cx="94694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complete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6175375" y="1795179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cruel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980828" y="308789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monster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187519" y="2168706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kingdom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6232958" y="5245402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poem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6193964" y="3294711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riot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161390" y="3689458"/>
            <a:ext cx="98425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173617" y="2646673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halfway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187519" y="1256908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athlete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3257550" y="2648442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inspect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244669" y="3732680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English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3196029" y="3589052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children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175375" y="4152598"/>
            <a:ext cx="97826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trial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45250" y="3171629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pumpkin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3361756" y="40902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control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6131109" y="4729281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giant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6114287" y="27627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15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3292035" y="4575293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kitchen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3138363" y="125849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pilgrim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6162000" y="232493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7934" y="5761523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duet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6449646" y="719230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V/V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126509" y="1712262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mushroom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920090" y="65134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3811148" y="707633"/>
            <a:ext cx="1337075" cy="369332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VC/CCV</a:t>
            </a:r>
            <a:endParaRPr lang="en-US" altLang="en-US" i="1" dirty="0"/>
          </a:p>
        </p:txBody>
      </p:sp>
      <p:sp>
        <p:nvSpPr>
          <p:cNvPr id="32" name="Rectangle 31"/>
          <p:cNvSpPr/>
          <p:nvPr/>
        </p:nvSpPr>
        <p:spPr>
          <a:xfrm>
            <a:off x="2560681" y="5626119"/>
            <a:ext cx="262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Answers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796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77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15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22</cp:revision>
  <dcterms:created xsi:type="dcterms:W3CDTF">2013-11-10T21:40:28Z</dcterms:created>
  <dcterms:modified xsi:type="dcterms:W3CDTF">2018-11-26T15:02:17Z</dcterms:modified>
</cp:coreProperties>
</file>