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</a:t>
            </a:r>
            <a:r>
              <a:rPr lang="en-US" altLang="en-US" dirty="0" smtClean="0"/>
              <a:t>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4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double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e-drop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nothing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grinning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setting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hiking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jogging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stopping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humming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spelling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going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working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fixing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661150" y="5026025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begging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306368" y="469503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floating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snowing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talking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feeling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pushing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adding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cutting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taking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double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e-drop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nothing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588205" y="3047193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grinning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689781" y="123825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setting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2585493" y="12287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hiking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601450" y="35321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jogging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384175" y="2149475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stopping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597209" y="4031444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humming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7" name="TextBox 22"/>
          <p:cNvSpPr txBox="1">
            <a:spLocks noChangeArrowheads="1"/>
          </p:cNvSpPr>
          <p:nvPr/>
        </p:nvSpPr>
        <p:spPr bwMode="auto">
          <a:xfrm>
            <a:off x="5065902" y="345750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talking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4703763" y="2054428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spelling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089774" y="468573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going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2652545" y="2175277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240189" y="1216072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fixing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2499768" y="1740529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369888" y="260588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begging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2667297" y="2606674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coming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972963" y="2507192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floating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7186490" y="1682844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snowing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632456" y="3526501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having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867961" y="2964459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feeling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5013574" y="3879424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pushing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4929873" y="1608136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adding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4867961" y="1228724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641659" y="1694656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cutting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5059805" y="430134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working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7908" y="3108332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taking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7483" y="5257800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4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79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Comic Sans MS</vt:lpstr>
      <vt:lpstr>Office Theme</vt:lpstr>
      <vt:lpstr>Words Their Way Green:  Syllables and Affixes Sort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14</cp:revision>
  <dcterms:created xsi:type="dcterms:W3CDTF">2013-11-10T21:40:28Z</dcterms:created>
  <dcterms:modified xsi:type="dcterms:W3CDTF">2018-09-24T21:05:31Z</dcterms:modified>
</cp:coreProperties>
</file>