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57"/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C215-A8C9-476D-9B92-32CAA86F30D0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9AB3-3F8D-4260-844A-5271B0D07D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63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A74FF-0DEF-40D9-AE80-AE302C1EC2BC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CD9AE-357A-4D5E-B528-2E07A4DAD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87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A6478-0DFB-4C53-965F-690CD1743505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527E4-D45F-4253-9729-D52F1D5F50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00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941D-B254-4553-99A8-521588EF74D8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81CBE-BCAA-4180-BA32-526431729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9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35DAA-AB53-4474-9EEB-F226352C13F0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3E72C-F286-4E9A-95BD-5D162774A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4E052-1EF1-4066-9E83-C04B50AEC593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97BFF-CA62-45CA-AFB4-B7CD98B27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81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9353-C88C-49EF-8313-740DD40EDAA4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9D8CD-596C-4D06-BA5E-E34F6EB40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41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8B89-194B-4C2C-9C0F-2E87B472CCF4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56D1B-1E48-44C4-9EE5-9B853FFAB7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81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3812-F186-4AD1-8541-54561597A9B6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E5880-2EE3-4080-BF24-BBE60E475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8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B3453-DEB2-4DE3-A3F2-D696A7DCDA44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BEED-C343-4F90-B46B-7EAE309A2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4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B11F-1D30-429A-A166-FB6D1CAB1323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64895-AFF2-4BA3-8F6C-460A9320F2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21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A651E-F900-49E3-9893-9DB82A92F8A4}" type="datetimeFigureOut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410BC7-2710-45E4-B966-33191110E1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Words Their Way</a:t>
            </a:r>
            <a:br>
              <a:rPr lang="en-US" altLang="en-US" dirty="0" smtClean="0"/>
            </a:br>
            <a:r>
              <a:rPr lang="en-US" altLang="en-US" dirty="0" smtClean="0"/>
              <a:t>Green:  Syllables and Affixes</a:t>
            </a:r>
            <a:br>
              <a:rPr lang="en-US" altLang="en-US" dirty="0" smtClean="0"/>
            </a:br>
            <a:r>
              <a:rPr lang="en-US" altLang="en-US" dirty="0" smtClean="0"/>
              <a:t>Sort </a:t>
            </a:r>
            <a:r>
              <a:rPr lang="en-US" altLang="en-US" dirty="0" smtClean="0"/>
              <a:t>7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Spelling Sorts:  Do not use Slide Show to sort the words.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1223897" y="707633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Add -</a:t>
            </a:r>
            <a:r>
              <a:rPr lang="en-US" altLang="en-US" i="1" dirty="0" err="1" smtClean="0"/>
              <a:t>es</a:t>
            </a:r>
            <a:endParaRPr lang="en-US" altLang="en-US" i="1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888634" y="708770"/>
            <a:ext cx="19666" cy="5760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1295400" y="5026025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horses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276225" y="501650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guesses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5650706" y="5053333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splashes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2879725" y="5081588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clothes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2775531" y="5600901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crashes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4457700" y="5035550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speeches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2671763" y="6061075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leashes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5746750" y="5573713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changes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6788150" y="5572125"/>
            <a:ext cx="98425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churches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7962900" y="5581650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ashes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2202204" y="4631531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benches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6788150" y="5004771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mixes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4267200" y="6107113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sketches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4457700" y="5600700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classes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6746875" y="6103938"/>
            <a:ext cx="978268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branches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1320800" y="5573713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scratches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5410200" y="6107113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ditches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7772400" y="6092825"/>
            <a:ext cx="10668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watches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266700" y="5559425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voices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Green 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7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152400" y="6061075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places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7702550" y="4670425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foxes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7939088" y="505618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kisses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9246" y="6061075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peaches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4" name="TextBox 9"/>
          <p:cNvSpPr txBox="1">
            <a:spLocks noChangeArrowheads="1"/>
          </p:cNvSpPr>
          <p:nvPr/>
        </p:nvSpPr>
        <p:spPr bwMode="auto">
          <a:xfrm>
            <a:off x="6449646" y="719230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oddball</a:t>
            </a:r>
            <a:endParaRPr lang="en-US" altLang="en-US" i="1" dirty="0"/>
          </a:p>
        </p:txBody>
      </p:sp>
      <p:sp>
        <p:nvSpPr>
          <p:cNvPr id="35" name="TextBox 29"/>
          <p:cNvSpPr txBox="1">
            <a:spLocks noChangeArrowheads="1"/>
          </p:cNvSpPr>
          <p:nvPr/>
        </p:nvSpPr>
        <p:spPr bwMode="auto">
          <a:xfrm>
            <a:off x="5181980" y="4569643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brushes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5920090" y="651348"/>
            <a:ext cx="19666" cy="5760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3811149" y="707633"/>
            <a:ext cx="1143000" cy="36988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Add -s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1223897" y="707633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Add -</a:t>
            </a:r>
            <a:r>
              <a:rPr lang="en-US" altLang="en-US" i="1" dirty="0" err="1" smtClean="0"/>
              <a:t>es</a:t>
            </a:r>
            <a:endParaRPr lang="en-US" altLang="en-US" i="1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888634" y="708770"/>
            <a:ext cx="19666" cy="5760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3222625" y="1414936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horses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123471" y="2290086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guesses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112773" y="3216524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splashes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6367922" y="1473152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clothes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106406" y="4228438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crashes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123471" y="2796043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speeches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239577" y="5645627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leashes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3205939" y="2444073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changes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239577" y="5175582"/>
            <a:ext cx="98425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churches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1685520" y="4602379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ashes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126509" y="1315362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benches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1686227" y="2896629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mixes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377739" y="6146648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sketches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59114" y="4669625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classes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1779420" y="4030456"/>
            <a:ext cx="978268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branches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106406" y="3722481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scratches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1453696" y="6161360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ditches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1752477" y="1739502"/>
            <a:ext cx="10668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watches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3229094" y="1960549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voices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Green 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7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3167181" y="2923546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places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1584894" y="2349446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foxes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1705338" y="3415239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kisses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6145" y="5175582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peaches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4" name="TextBox 9"/>
          <p:cNvSpPr txBox="1">
            <a:spLocks noChangeArrowheads="1"/>
          </p:cNvSpPr>
          <p:nvPr/>
        </p:nvSpPr>
        <p:spPr bwMode="auto">
          <a:xfrm>
            <a:off x="6449646" y="719230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oddball</a:t>
            </a:r>
            <a:endParaRPr lang="en-US" altLang="en-US" i="1" dirty="0"/>
          </a:p>
        </p:txBody>
      </p:sp>
      <p:sp>
        <p:nvSpPr>
          <p:cNvPr id="35" name="TextBox 29"/>
          <p:cNvSpPr txBox="1">
            <a:spLocks noChangeArrowheads="1"/>
          </p:cNvSpPr>
          <p:nvPr/>
        </p:nvSpPr>
        <p:spPr bwMode="auto">
          <a:xfrm>
            <a:off x="126509" y="1802724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brushes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5920090" y="651348"/>
            <a:ext cx="19666" cy="5760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3811149" y="707633"/>
            <a:ext cx="1143000" cy="36988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Add -s</a:t>
            </a:r>
            <a:endParaRPr lang="en-US" altLang="en-US" i="1" dirty="0"/>
          </a:p>
        </p:txBody>
      </p:sp>
      <p:sp>
        <p:nvSpPr>
          <p:cNvPr id="33" name="Rectangle 32"/>
          <p:cNvSpPr/>
          <p:nvPr/>
        </p:nvSpPr>
        <p:spPr>
          <a:xfrm>
            <a:off x="4399530" y="5218935"/>
            <a:ext cx="26216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Answers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2985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2630</TotalTime>
  <Words>85</Words>
  <Application>Microsoft Office PowerPoint</Application>
  <PresentationFormat>On-screen Show (4:3)</PresentationFormat>
  <Paragraphs>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Words Their Way Green:  Syllables and Affixes Sort 7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Their Way</dc:title>
  <dc:creator>Nancy</dc:creator>
  <cp:lastModifiedBy>Nancy Canducci</cp:lastModifiedBy>
  <cp:revision>20</cp:revision>
  <dcterms:created xsi:type="dcterms:W3CDTF">2013-11-10T21:40:28Z</dcterms:created>
  <dcterms:modified xsi:type="dcterms:W3CDTF">2018-11-26T14:50:10Z</dcterms:modified>
</cp:coreProperties>
</file>