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304" r:id="rId8"/>
    <p:sldId id="261" r:id="rId9"/>
    <p:sldId id="268" r:id="rId10"/>
    <p:sldId id="262" r:id="rId11"/>
    <p:sldId id="274" r:id="rId12"/>
    <p:sldId id="263" r:id="rId13"/>
    <p:sldId id="265" r:id="rId14"/>
    <p:sldId id="266" r:id="rId15"/>
    <p:sldId id="276" r:id="rId16"/>
    <p:sldId id="267" r:id="rId17"/>
    <p:sldId id="269" r:id="rId18"/>
    <p:sldId id="270" r:id="rId19"/>
    <p:sldId id="272" r:id="rId20"/>
    <p:sldId id="271" r:id="rId21"/>
    <p:sldId id="273" r:id="rId22"/>
    <p:sldId id="275" r:id="rId23"/>
    <p:sldId id="277" r:id="rId24"/>
    <p:sldId id="278" r:id="rId25"/>
    <p:sldId id="279" r:id="rId26"/>
    <p:sldId id="286" r:id="rId27"/>
    <p:sldId id="280" r:id="rId28"/>
    <p:sldId id="281" r:id="rId29"/>
    <p:sldId id="282" r:id="rId30"/>
    <p:sldId id="283" r:id="rId31"/>
    <p:sldId id="285" r:id="rId32"/>
    <p:sldId id="299" r:id="rId33"/>
    <p:sldId id="284" r:id="rId34"/>
    <p:sldId id="287" r:id="rId35"/>
    <p:sldId id="288" r:id="rId36"/>
    <p:sldId id="292" r:id="rId37"/>
    <p:sldId id="289" r:id="rId38"/>
    <p:sldId id="290" r:id="rId39"/>
    <p:sldId id="291" r:id="rId40"/>
    <p:sldId id="293" r:id="rId41"/>
    <p:sldId id="298" r:id="rId42"/>
    <p:sldId id="294" r:id="rId43"/>
    <p:sldId id="297" r:id="rId44"/>
    <p:sldId id="305" r:id="rId45"/>
    <p:sldId id="300" r:id="rId46"/>
    <p:sldId id="295" r:id="rId47"/>
    <p:sldId id="296" r:id="rId48"/>
    <p:sldId id="302" r:id="rId49"/>
    <p:sldId id="303" r:id="rId50"/>
    <p:sldId id="30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87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2FC8F22C-4C6B-41D6-A2BF-674B170281B8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E1E91A8D-1C51-4DF1-8F90-58DA8756D6A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Papyrus" panose="03070502060502030205" pitchFamily="66" charset="0"/>
              </a:rPr>
              <a:t>May 8, 1925 – May 8, 2016</a:t>
            </a:r>
            <a:endParaRPr lang="en-US" dirty="0">
              <a:latin typeface="Papyrus" panose="03070502060502030205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Papyrus" panose="03070502060502030205" pitchFamily="66" charset="0"/>
              </a:rPr>
              <a:t>ROBERT  p.  </a:t>
            </a:r>
            <a:r>
              <a:rPr lang="en-US" dirty="0" err="1" smtClean="0">
                <a:latin typeface="Papyrus" panose="03070502060502030205" pitchFamily="66" charset="0"/>
              </a:rPr>
              <a:t>bARROWS</a:t>
            </a:r>
            <a:endParaRPr lang="en-US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7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38200"/>
            <a:ext cx="5430508" cy="5105400"/>
          </a:xfrm>
        </p:spPr>
      </p:pic>
    </p:spTree>
    <p:extLst>
      <p:ext uri="{BB962C8B-B14F-4D97-AF65-F5344CB8AC3E}">
        <p14:creationId xmlns:p14="http://schemas.microsoft.com/office/powerpoint/2010/main" val="172439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708572" cy="6096000"/>
          </a:xfrm>
        </p:spPr>
      </p:pic>
    </p:spTree>
    <p:extLst>
      <p:ext uri="{BB962C8B-B14F-4D97-AF65-F5344CB8AC3E}">
        <p14:creationId xmlns:p14="http://schemas.microsoft.com/office/powerpoint/2010/main" val="7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0"/>
            <a:ext cx="6427906" cy="4267200"/>
          </a:xfrm>
        </p:spPr>
      </p:pic>
    </p:spTree>
    <p:extLst>
      <p:ext uri="{BB962C8B-B14F-4D97-AF65-F5344CB8AC3E}">
        <p14:creationId xmlns:p14="http://schemas.microsoft.com/office/powerpoint/2010/main" val="103857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9600"/>
            <a:ext cx="4038600" cy="5728635"/>
          </a:xfrm>
        </p:spPr>
      </p:pic>
    </p:spTree>
    <p:extLst>
      <p:ext uri="{BB962C8B-B14F-4D97-AF65-F5344CB8AC3E}">
        <p14:creationId xmlns:p14="http://schemas.microsoft.com/office/powerpoint/2010/main" val="303872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-9331"/>
            <a:ext cx="4343400" cy="6801054"/>
          </a:xfrm>
        </p:spPr>
      </p:pic>
    </p:spTree>
    <p:extLst>
      <p:ext uri="{BB962C8B-B14F-4D97-AF65-F5344CB8AC3E}">
        <p14:creationId xmlns:p14="http://schemas.microsoft.com/office/powerpoint/2010/main" val="20754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495800" cy="6649633"/>
          </a:xfrm>
        </p:spPr>
      </p:pic>
    </p:spTree>
    <p:extLst>
      <p:ext uri="{BB962C8B-B14F-4D97-AF65-F5344CB8AC3E}">
        <p14:creationId xmlns:p14="http://schemas.microsoft.com/office/powerpoint/2010/main" val="335483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1847" b="9951"/>
          <a:stretch/>
        </p:blipFill>
        <p:spPr>
          <a:xfrm>
            <a:off x="2514600" y="228600"/>
            <a:ext cx="4599992" cy="6163773"/>
          </a:xfrm>
        </p:spPr>
      </p:pic>
    </p:spTree>
    <p:extLst>
      <p:ext uri="{BB962C8B-B14F-4D97-AF65-F5344CB8AC3E}">
        <p14:creationId xmlns:p14="http://schemas.microsoft.com/office/powerpoint/2010/main" val="255673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26" b="1404"/>
          <a:stretch/>
        </p:blipFill>
        <p:spPr>
          <a:xfrm>
            <a:off x="304800" y="381000"/>
            <a:ext cx="8521959" cy="6010469"/>
          </a:xfrm>
        </p:spPr>
      </p:pic>
    </p:spTree>
    <p:extLst>
      <p:ext uri="{BB962C8B-B14F-4D97-AF65-F5344CB8AC3E}">
        <p14:creationId xmlns:p14="http://schemas.microsoft.com/office/powerpoint/2010/main" val="364758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"/>
          <a:stretch/>
        </p:blipFill>
        <p:spPr>
          <a:xfrm>
            <a:off x="304800" y="304800"/>
            <a:ext cx="8529735" cy="6096000"/>
          </a:xfrm>
        </p:spPr>
      </p:pic>
    </p:spTree>
    <p:extLst>
      <p:ext uri="{BB962C8B-B14F-4D97-AF65-F5344CB8AC3E}">
        <p14:creationId xmlns:p14="http://schemas.microsoft.com/office/powerpoint/2010/main" val="321060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"/>
          <a:stretch/>
        </p:blipFill>
        <p:spPr>
          <a:xfrm>
            <a:off x="152400" y="304800"/>
            <a:ext cx="8854836" cy="5937380"/>
          </a:xfrm>
        </p:spPr>
      </p:pic>
    </p:spTree>
    <p:extLst>
      <p:ext uri="{BB962C8B-B14F-4D97-AF65-F5344CB8AC3E}">
        <p14:creationId xmlns:p14="http://schemas.microsoft.com/office/powerpoint/2010/main" val="16065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0"/>
          <a:stretch/>
        </p:blipFill>
        <p:spPr>
          <a:xfrm>
            <a:off x="838200" y="609600"/>
            <a:ext cx="7467600" cy="5519440"/>
          </a:xfrm>
        </p:spPr>
      </p:pic>
      <p:pic>
        <p:nvPicPr>
          <p:cNvPr id="3" name="01-15- Smile (2003 - Remastered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5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4724400" cy="6968322"/>
          </a:xfrm>
        </p:spPr>
      </p:pic>
    </p:spTree>
    <p:extLst>
      <p:ext uri="{BB962C8B-B14F-4D97-AF65-F5344CB8AC3E}">
        <p14:creationId xmlns:p14="http://schemas.microsoft.com/office/powerpoint/2010/main" val="328716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35885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" b="758"/>
          <a:stretch/>
        </p:blipFill>
        <p:spPr>
          <a:xfrm>
            <a:off x="2514600" y="1"/>
            <a:ext cx="3942184" cy="6792686"/>
          </a:xfrm>
        </p:spPr>
      </p:pic>
    </p:spTree>
    <p:extLst>
      <p:ext uri="{BB962C8B-B14F-4D97-AF65-F5344CB8AC3E}">
        <p14:creationId xmlns:p14="http://schemas.microsoft.com/office/powerpoint/2010/main" val="360122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04"/>
          <a:stretch/>
        </p:blipFill>
        <p:spPr>
          <a:xfrm>
            <a:off x="2209800" y="0"/>
            <a:ext cx="4343400" cy="6749835"/>
          </a:xfrm>
        </p:spPr>
      </p:pic>
    </p:spTree>
    <p:extLst>
      <p:ext uri="{BB962C8B-B14F-4D97-AF65-F5344CB8AC3E}">
        <p14:creationId xmlns:p14="http://schemas.microsoft.com/office/powerpoint/2010/main" val="98723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190823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6515100"/>
          </a:xfrm>
        </p:spPr>
      </p:pic>
    </p:spTree>
    <p:extLst>
      <p:ext uri="{BB962C8B-B14F-4D97-AF65-F5344CB8AC3E}">
        <p14:creationId xmlns:p14="http://schemas.microsoft.com/office/powerpoint/2010/main" val="273829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629400"/>
          </a:xfrm>
        </p:spPr>
      </p:pic>
    </p:spTree>
    <p:extLst>
      <p:ext uri="{BB962C8B-B14F-4D97-AF65-F5344CB8AC3E}">
        <p14:creationId xmlns:p14="http://schemas.microsoft.com/office/powerpoint/2010/main" val="120965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629400"/>
          </a:xfrm>
        </p:spPr>
      </p:pic>
    </p:spTree>
    <p:extLst>
      <p:ext uri="{BB962C8B-B14F-4D97-AF65-F5344CB8AC3E}">
        <p14:creationId xmlns:p14="http://schemas.microsoft.com/office/powerpoint/2010/main" val="300705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629400"/>
          </a:xfrm>
        </p:spPr>
      </p:pic>
    </p:spTree>
    <p:extLst>
      <p:ext uri="{BB962C8B-B14F-4D97-AF65-F5344CB8AC3E}">
        <p14:creationId xmlns:p14="http://schemas.microsoft.com/office/powerpoint/2010/main" val="94636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629400"/>
          </a:xfrm>
        </p:spPr>
      </p:pic>
    </p:spTree>
    <p:extLst>
      <p:ext uri="{BB962C8B-B14F-4D97-AF65-F5344CB8AC3E}">
        <p14:creationId xmlns:p14="http://schemas.microsoft.com/office/powerpoint/2010/main" val="113289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85800"/>
            <a:ext cx="6477000" cy="5468556"/>
          </a:xfrm>
        </p:spPr>
      </p:pic>
    </p:spTree>
    <p:extLst>
      <p:ext uri="{BB962C8B-B14F-4D97-AF65-F5344CB8AC3E}">
        <p14:creationId xmlns:p14="http://schemas.microsoft.com/office/powerpoint/2010/main" val="347062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763000" cy="6572250"/>
          </a:xfrm>
        </p:spPr>
      </p:pic>
    </p:spTree>
    <p:extLst>
      <p:ext uri="{BB962C8B-B14F-4D97-AF65-F5344CB8AC3E}">
        <p14:creationId xmlns:p14="http://schemas.microsoft.com/office/powerpoint/2010/main" val="120531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629400"/>
          </a:xfrm>
        </p:spPr>
      </p:pic>
    </p:spTree>
    <p:extLst>
      <p:ext uri="{BB962C8B-B14F-4D97-AF65-F5344CB8AC3E}">
        <p14:creationId xmlns:p14="http://schemas.microsoft.com/office/powerpoint/2010/main" val="222042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550"/>
            <a:ext cx="9123265" cy="6842449"/>
          </a:xfrm>
        </p:spPr>
      </p:pic>
    </p:spTree>
    <p:extLst>
      <p:ext uri="{BB962C8B-B14F-4D97-AF65-F5344CB8AC3E}">
        <p14:creationId xmlns:p14="http://schemas.microsoft.com/office/powerpoint/2010/main" val="228046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629400"/>
          </a:xfrm>
        </p:spPr>
      </p:pic>
    </p:spTree>
    <p:extLst>
      <p:ext uri="{BB962C8B-B14F-4D97-AF65-F5344CB8AC3E}">
        <p14:creationId xmlns:p14="http://schemas.microsoft.com/office/powerpoint/2010/main" val="184748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6437"/>
            <a:ext cx="5029200" cy="6705600"/>
          </a:xfrm>
        </p:spPr>
      </p:pic>
    </p:spTree>
    <p:extLst>
      <p:ext uri="{BB962C8B-B14F-4D97-AF65-F5344CB8AC3E}">
        <p14:creationId xmlns:p14="http://schemas.microsoft.com/office/powerpoint/2010/main" val="173952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00850"/>
          </a:xfrm>
        </p:spPr>
      </p:pic>
    </p:spTree>
    <p:extLst>
      <p:ext uri="{BB962C8B-B14F-4D97-AF65-F5344CB8AC3E}">
        <p14:creationId xmlns:p14="http://schemas.microsoft.com/office/powerpoint/2010/main" val="76177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1984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304800"/>
            <a:ext cx="9191096" cy="6123992"/>
          </a:xfrm>
        </p:spPr>
      </p:pic>
    </p:spTree>
    <p:extLst>
      <p:ext uri="{BB962C8B-B14F-4D97-AF65-F5344CB8AC3E}">
        <p14:creationId xmlns:p14="http://schemas.microsoft.com/office/powerpoint/2010/main" val="172112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" y="23326"/>
            <a:ext cx="9112897" cy="6834673"/>
          </a:xfrm>
        </p:spPr>
      </p:pic>
    </p:spTree>
    <p:extLst>
      <p:ext uri="{BB962C8B-B14F-4D97-AF65-F5344CB8AC3E}">
        <p14:creationId xmlns:p14="http://schemas.microsoft.com/office/powerpoint/2010/main" val="268148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5181600" cy="6908800"/>
          </a:xfrm>
        </p:spPr>
      </p:pic>
    </p:spTree>
    <p:extLst>
      <p:ext uri="{BB962C8B-B14F-4D97-AF65-F5344CB8AC3E}">
        <p14:creationId xmlns:p14="http://schemas.microsoft.com/office/powerpoint/2010/main" val="410240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477000" cy="5341262"/>
          </a:xfrm>
        </p:spPr>
      </p:pic>
    </p:spTree>
    <p:extLst>
      <p:ext uri="{BB962C8B-B14F-4D97-AF65-F5344CB8AC3E}">
        <p14:creationId xmlns:p14="http://schemas.microsoft.com/office/powerpoint/2010/main" val="22031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12" y="35767"/>
            <a:ext cx="9178212" cy="6883659"/>
          </a:xfrm>
        </p:spPr>
      </p:pic>
    </p:spTree>
    <p:extLst>
      <p:ext uri="{BB962C8B-B14F-4D97-AF65-F5344CB8AC3E}">
        <p14:creationId xmlns:p14="http://schemas.microsoft.com/office/powerpoint/2010/main" val="378802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20"/>
            <a:ext cx="9135707" cy="6851780"/>
          </a:xfrm>
        </p:spPr>
      </p:pic>
    </p:spTree>
    <p:extLst>
      <p:ext uri="{BB962C8B-B14F-4D97-AF65-F5344CB8AC3E}">
        <p14:creationId xmlns:p14="http://schemas.microsoft.com/office/powerpoint/2010/main" val="172288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" y="24881"/>
            <a:ext cx="9128450" cy="6846338"/>
          </a:xfrm>
        </p:spPr>
      </p:pic>
    </p:spTree>
    <p:extLst>
      <p:ext uri="{BB962C8B-B14F-4D97-AF65-F5344CB8AC3E}">
        <p14:creationId xmlns:p14="http://schemas.microsoft.com/office/powerpoint/2010/main" val="278323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7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454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76200"/>
            <a:ext cx="9042400" cy="6781800"/>
          </a:xfrm>
        </p:spPr>
      </p:pic>
    </p:spTree>
    <p:extLst>
      <p:ext uri="{BB962C8B-B14F-4D97-AF65-F5344CB8AC3E}">
        <p14:creationId xmlns:p14="http://schemas.microsoft.com/office/powerpoint/2010/main" val="238951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0"/>
            <a:ext cx="9114972" cy="6836229"/>
          </a:xfrm>
        </p:spPr>
      </p:pic>
    </p:spTree>
    <p:extLst>
      <p:ext uri="{BB962C8B-B14F-4D97-AF65-F5344CB8AC3E}">
        <p14:creationId xmlns:p14="http://schemas.microsoft.com/office/powerpoint/2010/main" val="319870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" y="0"/>
            <a:ext cx="8372669" cy="6832266"/>
          </a:xfrm>
        </p:spPr>
      </p:pic>
    </p:spTree>
    <p:extLst>
      <p:ext uri="{BB962C8B-B14F-4D97-AF65-F5344CB8AC3E}">
        <p14:creationId xmlns:p14="http://schemas.microsoft.com/office/powerpoint/2010/main" val="281531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6" y="76199"/>
            <a:ext cx="9157996" cy="6868497"/>
          </a:xfrm>
        </p:spPr>
      </p:pic>
    </p:spTree>
    <p:extLst>
      <p:ext uri="{BB962C8B-B14F-4D97-AF65-F5344CB8AC3E}">
        <p14:creationId xmlns:p14="http://schemas.microsoft.com/office/powerpoint/2010/main" val="412775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6"/>
          <a:stretch/>
        </p:blipFill>
        <p:spPr>
          <a:xfrm>
            <a:off x="76200" y="609600"/>
            <a:ext cx="8940800" cy="5309118"/>
          </a:xfrm>
        </p:spPr>
      </p:pic>
    </p:spTree>
    <p:extLst>
      <p:ext uri="{BB962C8B-B14F-4D97-AF65-F5344CB8AC3E}">
        <p14:creationId xmlns:p14="http://schemas.microsoft.com/office/powerpoint/2010/main" val="200444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760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"/>
          <a:stretch/>
        </p:blipFill>
        <p:spPr>
          <a:xfrm>
            <a:off x="1143000" y="990600"/>
            <a:ext cx="7239000" cy="5158273"/>
          </a:xfrm>
        </p:spPr>
      </p:pic>
    </p:spTree>
    <p:extLst>
      <p:ext uri="{BB962C8B-B14F-4D97-AF65-F5344CB8AC3E}">
        <p14:creationId xmlns:p14="http://schemas.microsoft.com/office/powerpoint/2010/main" val="7275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905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600"/>
            <a:ext cx="7040880" cy="5029200"/>
          </a:xfrm>
        </p:spPr>
      </p:pic>
    </p:spTree>
    <p:extLst>
      <p:ext uri="{BB962C8B-B14F-4D97-AF65-F5344CB8AC3E}">
        <p14:creationId xmlns:p14="http://schemas.microsoft.com/office/powerpoint/2010/main" val="110201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"/>
          <a:stretch/>
        </p:blipFill>
        <p:spPr>
          <a:xfrm>
            <a:off x="-66376" y="373224"/>
            <a:ext cx="9210376" cy="6256176"/>
          </a:xfrm>
        </p:spPr>
      </p:pic>
    </p:spTree>
    <p:extLst>
      <p:ext uri="{BB962C8B-B14F-4D97-AF65-F5344CB8AC3E}">
        <p14:creationId xmlns:p14="http://schemas.microsoft.com/office/powerpoint/2010/main" val="259763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2382" r="1799" b="1772"/>
          <a:stretch/>
        </p:blipFill>
        <p:spPr>
          <a:xfrm>
            <a:off x="2133600" y="228600"/>
            <a:ext cx="4750837" cy="6131268"/>
          </a:xfrm>
        </p:spPr>
      </p:pic>
    </p:spTree>
    <p:extLst>
      <p:ext uri="{BB962C8B-B14F-4D97-AF65-F5344CB8AC3E}">
        <p14:creationId xmlns:p14="http://schemas.microsoft.com/office/powerpoint/2010/main" val="86310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2657"/>
            <a:ext cx="6705600" cy="6812650"/>
          </a:xfrm>
        </p:spPr>
      </p:pic>
    </p:spTree>
    <p:extLst>
      <p:ext uri="{BB962C8B-B14F-4D97-AF65-F5344CB8AC3E}">
        <p14:creationId xmlns:p14="http://schemas.microsoft.com/office/powerpoint/2010/main" val="256419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1481</TotalTime>
  <Words>13</Words>
  <Application>Microsoft Office PowerPoint</Application>
  <PresentationFormat>On-screen Show (4:3)</PresentationFormat>
  <Paragraphs>2</Paragraphs>
  <Slides>50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Horizon</vt:lpstr>
      <vt:lpstr>ROBERT  p.  bARROWS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ROBERT  p.  bARROWS</dc:title>
  <dc:creator>Nancy Canducci</dc:creator>
  <cp:lastModifiedBy>Nancy Canducci</cp:lastModifiedBy>
  <cp:revision>12</cp:revision>
  <dcterms:created xsi:type="dcterms:W3CDTF">2016-06-03T02:37:50Z</dcterms:created>
  <dcterms:modified xsi:type="dcterms:W3CDTF">2016-06-30T14:07:20Z</dcterms:modified>
</cp:coreProperties>
</file>