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57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4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4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3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1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2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8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6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2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32FD-FBE7-46EB-A298-004C882D2922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3B846-9563-42CE-B740-B142DA6D2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7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Words Their Way</a:t>
            </a:r>
            <a:br>
              <a:rPr lang="en-US" dirty="0" smtClean="0"/>
            </a:br>
            <a:r>
              <a:rPr lang="en-US" dirty="0" smtClean="0"/>
              <a:t>Green Sort 55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91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685800"/>
            <a:ext cx="1143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ie</a:t>
            </a:r>
            <a:r>
              <a:rPr lang="en-US" i="1" dirty="0" smtClean="0"/>
              <a:t> = /e/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174876" y="700032"/>
            <a:ext cx="1143000" cy="369332"/>
          </a:xfrm>
          <a:prstGeom prst="rect">
            <a:avLst/>
          </a:prstGeom>
          <a:solidFill>
            <a:srgbClr val="FF57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cei</a:t>
            </a:r>
            <a:r>
              <a:rPr lang="en-US" i="1" dirty="0" smtClean="0"/>
              <a:t>  = /e/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2352" y="700032"/>
            <a:ext cx="1143000" cy="369332"/>
          </a:xfrm>
          <a:prstGeom prst="rect">
            <a:avLst/>
          </a:prstGeom>
          <a:solidFill>
            <a:srgbClr val="B48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ei</a:t>
            </a:r>
            <a:r>
              <a:rPr lang="en-US" i="1" dirty="0" smtClean="0"/>
              <a:t> = /e/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53300" y="700032"/>
            <a:ext cx="11430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  </a:t>
            </a:r>
            <a:r>
              <a:rPr lang="en-US" b="1" i="1" dirty="0" err="1" smtClean="0"/>
              <a:t>ei</a:t>
            </a:r>
            <a:r>
              <a:rPr lang="en-US" b="1" i="1" dirty="0" smtClean="0"/>
              <a:t> = /a/</a:t>
            </a:r>
            <a:endParaRPr lang="en-US" b="1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8873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86600" y="685800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4234" y="870466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295400" y="5025448"/>
            <a:ext cx="1062318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receive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700" y="503612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thief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00700" y="5036127"/>
            <a:ext cx="106007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priest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15134" y="4594945"/>
            <a:ext cx="1418665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neighbor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43300" y="503612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seize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686300" y="503612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niece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3300" y="5563831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weird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94234" y="5589608"/>
            <a:ext cx="110646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deceive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46376" y="5574333"/>
            <a:ext cx="1111624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ceiling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5571355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weigh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7433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reign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19900" y="5038638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neither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943600" y="4509448"/>
            <a:ext cx="1409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eighteen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64024" y="5574333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grief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40275" y="6106973"/>
            <a:ext cx="1276297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receipt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14650" y="6106973"/>
            <a:ext cx="12573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mischief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73516" y="6106973"/>
            <a:ext cx="110646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relieve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7266" y="503612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yield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56329" y="5596065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sleigh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03476" y="6079627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belief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400800" y="6106973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freight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" y="5560029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shield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6700" y="6051018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either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Green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Sort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55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06222" y="6084890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conceit</a:t>
            </a:r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115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685800"/>
            <a:ext cx="1143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ie</a:t>
            </a:r>
            <a:r>
              <a:rPr lang="en-US" i="1" dirty="0" smtClean="0"/>
              <a:t> = /e/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174876" y="700032"/>
            <a:ext cx="1143000" cy="369332"/>
          </a:xfrm>
          <a:prstGeom prst="rect">
            <a:avLst/>
          </a:prstGeom>
          <a:solidFill>
            <a:srgbClr val="B482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cei</a:t>
            </a:r>
            <a:r>
              <a:rPr lang="en-US" i="1" dirty="0" smtClean="0"/>
              <a:t>  = /e/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2352" y="700032"/>
            <a:ext cx="1143000" cy="369332"/>
          </a:xfrm>
          <a:prstGeom prst="rect">
            <a:avLst/>
          </a:prstGeom>
          <a:solidFill>
            <a:srgbClr val="FF575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ei</a:t>
            </a:r>
            <a:r>
              <a:rPr lang="en-US" i="1" dirty="0" smtClean="0"/>
              <a:t> = /e/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53300" y="700032"/>
            <a:ext cx="1143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  </a:t>
            </a:r>
            <a:r>
              <a:rPr lang="en-US" b="1" i="1" dirty="0" err="1" smtClean="0"/>
              <a:t>ei</a:t>
            </a:r>
            <a:r>
              <a:rPr lang="en-US" b="1" i="1" dirty="0" smtClean="0"/>
              <a:t> = /a/</a:t>
            </a:r>
            <a:endParaRPr lang="en-US" b="1" i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8873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086600" y="685800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94234" y="870466"/>
            <a:ext cx="0" cy="4045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279982" y="1218097"/>
            <a:ext cx="1062318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receive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290" y="12192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thief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199" y="2308453"/>
            <a:ext cx="106007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priest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420535" y="1219200"/>
            <a:ext cx="1418665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neighbor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33650" y="1242485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mic Sans MS" panose="030F0702030302020204" pitchFamily="66" charset="0"/>
              </a:rPr>
              <a:t>seize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2481" y="17526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niece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09850" y="2834201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weird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07443" y="1752600"/>
            <a:ext cx="110646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deceive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45426" y="2308704"/>
            <a:ext cx="1111624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ceiling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506222" y="28194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weigh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03351" y="34290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reign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33650" y="1752600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neither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03351" y="1752600"/>
            <a:ext cx="14097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eighteen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2319" y="40386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grief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37612" y="2893229"/>
            <a:ext cx="1276297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receipt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3431" y="5181600"/>
            <a:ext cx="12573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mischief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9312" y="5688609"/>
            <a:ext cx="1106466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relieve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3037" y="2906419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yield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79505" y="2301526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sleigh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3954" y="46482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belief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96467" y="4032872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freight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0031" y="3429000"/>
            <a:ext cx="9144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shield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11115" y="3325853"/>
            <a:ext cx="1125071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either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Green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Sort 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55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33650" y="2295798"/>
            <a:ext cx="1066800" cy="40011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omic Sans MS" panose="030F0702030302020204" pitchFamily="66" charset="0"/>
              </a:rPr>
              <a:t>conceit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89377" y="5120045"/>
            <a:ext cx="26216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Answers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4358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113</Words>
  <Application>Microsoft Office PowerPoint</Application>
  <PresentationFormat>On-screen Show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Words Their Way Green Sort 55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Nancy</cp:lastModifiedBy>
  <cp:revision>10</cp:revision>
  <dcterms:created xsi:type="dcterms:W3CDTF">2013-11-10T21:40:28Z</dcterms:created>
  <dcterms:modified xsi:type="dcterms:W3CDTF">2013-12-09T02:08:36Z</dcterms:modified>
</cp:coreProperties>
</file>