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4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3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2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6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2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32FD-FBE7-46EB-A298-004C882D292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7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Their Way</a:t>
            </a:r>
            <a:br>
              <a:rPr lang="en-US" dirty="0" smtClean="0"/>
            </a:br>
            <a:r>
              <a:rPr lang="en-US" dirty="0" smtClean="0"/>
              <a:t>Yellow Book Sort 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1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710095"/>
            <a:ext cx="1143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/>
              <a:t>ar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2118" y="712563"/>
            <a:ext cx="1143000" cy="369332"/>
          </a:xfrm>
          <a:prstGeom prst="rect">
            <a:avLst/>
          </a:prstGeom>
          <a:solidFill>
            <a:srgbClr val="B48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b="1" i="1" dirty="0" smtClean="0"/>
              <a:t>are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712563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air</a:t>
            </a:r>
            <a:endParaRPr lang="en-US" b="1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90800" y="712563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86600" y="685800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710095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95400" y="502544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hair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5036127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 care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46376" y="50361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harm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0300" y="506051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part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3300" y="50361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fair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86300" y="50361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start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3300" y="5563831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pair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6300" y="558960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stare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46376" y="557433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where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5571355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dark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72400" y="5574333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square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33347" y="502544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64024" y="5574333"/>
            <a:ext cx="113627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wear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57718" y="6093492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heart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29000" y="6103574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shark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86300" y="6095581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fare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46376" y="606488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bear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56329" y="5596065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sharp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1106" y="6061258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stair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72400" y="6093492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9550" y="5560029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chair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90064" y="6064883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pear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53300" y="685800"/>
            <a:ext cx="1143000" cy="369332"/>
          </a:xfrm>
          <a:prstGeom prst="rect">
            <a:avLst/>
          </a:prstGeom>
          <a:solidFill>
            <a:srgbClr val="FF57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oddballs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Yellow Sort 25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029" y="6093492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1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710095"/>
            <a:ext cx="1143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/>
              <a:t>ar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2118" y="712563"/>
            <a:ext cx="1143000" cy="369332"/>
          </a:xfrm>
          <a:prstGeom prst="rect">
            <a:avLst/>
          </a:prstGeom>
          <a:solidFill>
            <a:srgbClr val="B48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b="1" i="1" dirty="0" smtClean="0"/>
              <a:t>are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712563"/>
            <a:ext cx="114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air</a:t>
            </a:r>
            <a:endParaRPr lang="en-US" b="1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90800" y="712563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86600" y="685800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710095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91100" y="12192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hair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500" y="1219200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 care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5664" y="2335216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harm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5664" y="12192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part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3699" y="17526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fair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618" y="17526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start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91100" y="28194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pair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80710" y="230845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stare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74551" y="12192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where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2618" y="33528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dark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76550" y="2819400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square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80710" y="178016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32239" y="4133613"/>
            <a:ext cx="113627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wear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18392" y="293103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heart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2618" y="3962400"/>
            <a:ext cx="1028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shark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14650" y="395216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fare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5200" y="355205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bear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2618" y="28194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sharp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5714" y="336398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stair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14650" y="4514514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91100" y="230845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chair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18392" y="2335216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pear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53300" y="685800"/>
            <a:ext cx="1143000" cy="369332"/>
          </a:xfrm>
          <a:prstGeom prst="rect">
            <a:avLst/>
          </a:prstGeom>
          <a:solidFill>
            <a:srgbClr val="FF57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oddballs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Yellow Sort 25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76550" y="3352800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hare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80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Words Their Way Yellow Book Sort 25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15</cp:revision>
  <dcterms:created xsi:type="dcterms:W3CDTF">2013-11-10T21:40:28Z</dcterms:created>
  <dcterms:modified xsi:type="dcterms:W3CDTF">2014-01-06T21:46:27Z</dcterms:modified>
</cp:coreProperties>
</file>