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57"/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C215-A8C9-476D-9B92-32CAA86F30D0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9AB3-3F8D-4260-844A-5271B0D07D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63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74FF-0DEF-40D9-AE80-AE302C1EC2BC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D9AE-357A-4D5E-B528-2E07A4DAD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87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6478-0DFB-4C53-965F-690CD1743505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527E4-D45F-4253-9729-D52F1D5F50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0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941D-B254-4553-99A8-521588EF74D8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81CBE-BCAA-4180-BA32-526431729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9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35DAA-AB53-4474-9EEB-F226352C13F0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3E72C-F286-4E9A-95BD-5D162774A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4E052-1EF1-4066-9E83-C04B50AEC593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97BFF-CA62-45CA-AFB4-B7CD98B27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81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9353-C88C-49EF-8313-740DD40EDAA4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9D8CD-596C-4D06-BA5E-E34F6EB40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41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8B89-194B-4C2C-9C0F-2E87B472CCF4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56D1B-1E48-44C4-9EE5-9B853FFAB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8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3812-F186-4AD1-8541-54561597A9B6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E5880-2EE3-4080-BF24-BBE60E475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8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B3453-DEB2-4DE3-A3F2-D696A7DCDA44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BEED-C343-4F90-B46B-7EAE309A2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4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B11F-1D30-429A-A166-FB6D1CAB1323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64895-AFF2-4BA3-8F6C-460A9320F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1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A651E-F900-49E3-9893-9DB82A92F8A4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410BC7-2710-45E4-B966-33191110E1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Words Their Way</a:t>
            </a:r>
            <a:br>
              <a:rPr lang="en-US" altLang="en-US" dirty="0" smtClean="0"/>
            </a:br>
            <a:r>
              <a:rPr lang="en-US" altLang="en-US" dirty="0" smtClean="0"/>
              <a:t>Green:  Syllables and Affixes</a:t>
            </a:r>
            <a:br>
              <a:rPr lang="en-US" altLang="en-US" dirty="0" smtClean="0"/>
            </a:br>
            <a:r>
              <a:rPr lang="en-US" altLang="en-US" dirty="0" smtClean="0"/>
              <a:t>Sort </a:t>
            </a:r>
            <a:r>
              <a:rPr lang="en-US" altLang="en-US" dirty="0" smtClean="0"/>
              <a:t>5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Spelling Sorts:  Do not use Slide Show to sort the words.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43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double</a:t>
            </a:r>
            <a:endParaRPr lang="en-US" altLang="en-US" i="1" dirty="0"/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572983" y="685800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e-drop</a:t>
            </a:r>
            <a:endParaRPr lang="en-US" altLang="en-US" i="1" dirty="0"/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4815574" y="671914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nothing</a:t>
            </a:r>
            <a:endParaRPr lang="en-US" altLang="en-US" i="1" dirty="0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086600" y="747911"/>
            <a:ext cx="1143000" cy="307777"/>
          </a:xfrm>
          <a:prstGeom prst="rect">
            <a:avLst/>
          </a:prstGeom>
          <a:solidFill>
            <a:srgbClr val="FF5757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/>
              <a:t>oddball</a:t>
            </a:r>
            <a:endParaRPr lang="en-US" alt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67945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32279" y="625475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6866" y="651348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1295400" y="5026025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planned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276225" y="501650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acted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5650706" y="5053333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wanted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879725" y="5081588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saved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2775531" y="5600901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nodded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4457700" y="5035550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waited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2671763" y="6061075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passed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5746750" y="5573713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shouted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6858000" y="5572125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started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7962900" y="5581650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stirred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2" name="TextBox 28"/>
          <p:cNvSpPr txBox="1">
            <a:spLocks noChangeArrowheads="1"/>
          </p:cNvSpPr>
          <p:nvPr/>
        </p:nvSpPr>
        <p:spPr bwMode="auto">
          <a:xfrm>
            <a:off x="6661150" y="5026025"/>
            <a:ext cx="108585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grabbed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2202204" y="4631531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hopped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6306368" y="4695031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hoped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4267200" y="6107113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dropped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4457700" y="5600700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scored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6746875" y="610393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lived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1320800" y="5573713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helped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5410200" y="6107113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chewed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7772400" y="6092825"/>
            <a:ext cx="1066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seemed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266700" y="555942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mixed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Green Sort </a:t>
            </a: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5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152400" y="6061075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stepped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7702550" y="4670425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joined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7939088" y="505618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closed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9246" y="6061075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named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4" name="TextBox 9"/>
          <p:cNvSpPr txBox="1">
            <a:spLocks noChangeArrowheads="1"/>
          </p:cNvSpPr>
          <p:nvPr/>
        </p:nvSpPr>
        <p:spPr bwMode="auto">
          <a:xfrm>
            <a:off x="4838700" y="679450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nothing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43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double</a:t>
            </a:r>
            <a:endParaRPr lang="en-US" altLang="en-US" i="1" dirty="0"/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572983" y="685800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e-drop</a:t>
            </a:r>
            <a:endParaRPr lang="en-US" altLang="en-US" i="1" dirty="0"/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4815574" y="671914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nothing</a:t>
            </a:r>
            <a:endParaRPr lang="en-US" altLang="en-US" i="1" dirty="0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086600" y="747911"/>
            <a:ext cx="1143000" cy="307777"/>
          </a:xfrm>
          <a:prstGeom prst="rect">
            <a:avLst/>
          </a:prstGeom>
          <a:solidFill>
            <a:srgbClr val="FF5757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/>
              <a:t>oddball</a:t>
            </a:r>
            <a:endParaRPr lang="en-US" alt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67945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32279" y="625475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6866" y="651348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152400" y="1947905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planned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4595173" y="294442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acted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4627947" y="251087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wanted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146040" y="1592308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saved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145156" y="2425177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nodded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4518353" y="3355583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waited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4391007" y="4273149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passed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4789651" y="469629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shouted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4789651" y="1720261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started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301294" y="2872286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stirred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2" name="TextBox 28"/>
          <p:cNvSpPr txBox="1">
            <a:spLocks noChangeArrowheads="1"/>
          </p:cNvSpPr>
          <p:nvPr/>
        </p:nvSpPr>
        <p:spPr bwMode="auto">
          <a:xfrm>
            <a:off x="259200" y="1154916"/>
            <a:ext cx="108585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grabbed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114202" y="1540702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hopped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2225444" y="1154916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hoped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242248" y="3832069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dropped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2177056" y="2977734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scored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2335945" y="3464644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lived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4457700" y="3832070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helped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7200900" y="1733389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chewed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4753407" y="2129837"/>
            <a:ext cx="1066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seemed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7200900" y="1240307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mixed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Green Sort </a:t>
            </a: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5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219075" y="3335378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stepped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4726056" y="1307909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joined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2225444" y="2061449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closed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25088" y="2500428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named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5553" y="5039811"/>
            <a:ext cx="27906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207656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80</Words>
  <Application>Microsoft Office PowerPoint</Application>
  <PresentationFormat>On-screen Show (4:3)</PresentationFormat>
  <Paragraphs>62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Words Their Way Green:  Syllables and Affixes Sort 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Their Way</dc:title>
  <dc:creator>Nancy</dc:creator>
  <cp:lastModifiedBy>Nancy Canducci</cp:lastModifiedBy>
  <cp:revision>18</cp:revision>
  <dcterms:created xsi:type="dcterms:W3CDTF">2013-11-10T21:40:28Z</dcterms:created>
  <dcterms:modified xsi:type="dcterms:W3CDTF">2018-10-01T19:29:05Z</dcterms:modified>
</cp:coreProperties>
</file>